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D7408-066A-4405-96B1-EBBDE4406AC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E484-0599-4A65-A6BA-2FF28B6F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third person narrative platformer about a little girl running away to a mythical kingdom to escape child marriage.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needed a story – a narrative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talk about this issue because child marriage laws in Bangladesh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3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668F1A4-6DBB-4F0B-A679-6EE5483638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B8DBF1C0-B8F1-4AAC-8704-256BA0E9D6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5FDBD7-BEEA-439E-8CD5-42FBA33F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1949" r="-1" b="2238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70F7E59-C971-4F55-8E3A-1E583B65F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1E420-3265-4040-8E66-9415D7C4B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Rayha’s</a:t>
            </a:r>
            <a:r>
              <a:rPr lang="en-US" dirty="0">
                <a:solidFill>
                  <a:srgbClr val="FFFFFF"/>
                </a:solidFill>
              </a:rPr>
              <a:t> Poem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6C3585-2340-47E0-BF1A-5F308ACC5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Gordon Lee and Mostafa Haque</a:t>
            </a:r>
          </a:p>
        </p:txBody>
      </p:sp>
    </p:spTree>
    <p:extLst>
      <p:ext uri="{BB962C8B-B14F-4D97-AF65-F5344CB8AC3E}">
        <p14:creationId xmlns:p14="http://schemas.microsoft.com/office/powerpoint/2010/main" val="399260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2038" y="1190445"/>
            <a:ext cx="8980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How we the Story?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story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Decide when and where the story happened.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Who is the protagonist in the 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Add fun plots which can be made to playable games.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218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2038" y="1190445"/>
            <a:ext cx="8980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97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24951" y="1570007"/>
            <a:ext cx="898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Visualize in 3D - </a:t>
            </a:r>
            <a:r>
              <a:rPr lang="en-US" altLang="zh-CN" dirty="0" smtClean="0"/>
              <a:t>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071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2F7927-1D9F-478F-81F1-CB285C39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 – </a:t>
            </a:r>
            <a:r>
              <a:rPr lang="en-US" dirty="0" err="1"/>
              <a:t>Rayha’s</a:t>
            </a:r>
            <a:r>
              <a:rPr lang="en-US" dirty="0"/>
              <a:t> Poem</a:t>
            </a:r>
          </a:p>
        </p:txBody>
      </p:sp>
      <p:pic>
        <p:nvPicPr>
          <p:cNvPr id="4" name="trailerEdited4_Compressed">
            <a:hlinkClick r:id="" action="ppaction://media"/>
            <a:extLst>
              <a:ext uri="{FF2B5EF4-FFF2-40B4-BE49-F238E27FC236}">
                <a16:creationId xmlns:a16="http://schemas.microsoft.com/office/drawing/2014/main" xmlns="" id="{AC318F9B-D90A-4635-BBF2-6661261C8F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2603500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12610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3E239521-4E27-466E-9087-5C3D9CD1C9A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F0939603-6562-4246-A9A6-CE0657B91F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4088B391-2267-4070-940E-1DFC16029F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843D276-7F19-4B7B-A3C9-E92CF982572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F8BF858F-F5FD-4A7D-A74C-4DB4D07E1E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1F6D2125-7D86-4D93-A5CB-0BCFE524B8F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12A20C10-8367-4EE7-84F1-DA8FC32011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7D2F7B40-09B0-4DD4-B504-7BE155EED6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0FFDC92C-6387-4BF1-9976-A0B078CE82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xmlns="" id="{2D368DE5-EE93-47F4-A759-0D6F94E1FC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C6AD4D91-560B-4DF8-B52B-A6BF83A6E21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xmlns="" id="{F12BC828-FAAE-455F-91DC-7ADCAC9DA8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098" name="Picture 2" descr="Image may contain: one or more people">
            <a:extLst>
              <a:ext uri="{FF2B5EF4-FFF2-40B4-BE49-F238E27FC236}">
                <a16:creationId xmlns:a16="http://schemas.microsoft.com/office/drawing/2014/main" xmlns="" id="{FAB47E65-9D55-4E07-BFA1-D82E2CE0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07" y="1583445"/>
            <a:ext cx="6391533" cy="36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BFD3DF8A-480D-4BB4-B603-B70596CFD6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19DD8-0959-4B82-A38F-CDA29E26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What is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748AEF-5A65-4BF9-8858-7FAA5418A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 third person narrative platformer about a little girl running away to a mythical kingdom to escape child marriage.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6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36579-3169-4424-944B-B9EBFE01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3B3F33-325D-4A84-BBC4-D49BBF8F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 marriage</a:t>
            </a:r>
          </a:p>
          <a:p>
            <a:r>
              <a:rPr lang="en-US" dirty="0"/>
              <a:t>South Asian fairytales</a:t>
            </a:r>
          </a:p>
          <a:p>
            <a:r>
              <a:rPr lang="en-US" dirty="0"/>
              <a:t>Fairyland as a metaphor</a:t>
            </a:r>
          </a:p>
        </p:txBody>
      </p:sp>
    </p:spTree>
    <p:extLst>
      <p:ext uri="{BB962C8B-B14F-4D97-AF65-F5344CB8AC3E}">
        <p14:creationId xmlns:p14="http://schemas.microsoft.com/office/powerpoint/2010/main" val="186501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42A66-79A4-48E6-B088-756F7B1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8D726E-6D8B-4556-9A23-2D5D8A6F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Multiplayer prototype</a:t>
            </a:r>
          </a:p>
          <a:p>
            <a:r>
              <a:rPr lang="en-US" dirty="0"/>
              <a:t>Artful Dodgers</a:t>
            </a:r>
          </a:p>
          <a:p>
            <a:r>
              <a:rPr lang="en-US" dirty="0"/>
              <a:t>Enuma </a:t>
            </a:r>
            <a:r>
              <a:rPr lang="en-US" dirty="0" err="1"/>
              <a:t>Elish</a:t>
            </a:r>
            <a:endParaRPr lang="en-US" dirty="0"/>
          </a:p>
          <a:p>
            <a:r>
              <a:rPr lang="en-US" dirty="0"/>
              <a:t>The Bride (</a:t>
            </a:r>
            <a:r>
              <a:rPr lang="en-US" dirty="0" err="1"/>
              <a:t>Singleplayer</a:t>
            </a:r>
            <a:r>
              <a:rPr lang="en-US" dirty="0"/>
              <a:t>)</a:t>
            </a:r>
          </a:p>
          <a:p>
            <a:r>
              <a:rPr lang="en-US" dirty="0" err="1"/>
              <a:t>Rayha’s</a:t>
            </a:r>
            <a:r>
              <a:rPr lang="en-US" dirty="0"/>
              <a:t> Poem</a:t>
            </a:r>
          </a:p>
        </p:txBody>
      </p:sp>
    </p:spTree>
    <p:extLst>
      <p:ext uri="{BB962C8B-B14F-4D97-AF65-F5344CB8AC3E}">
        <p14:creationId xmlns:p14="http://schemas.microsoft.com/office/powerpoint/2010/main" val="296123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8DCF6162-C90D-43BF-B7E4-A7B29A1619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A6895F9A-4951-41A7-988E-E4426D51CF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973CCBF7-E635-45F0-9262-B1378FECE0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A95F2453-17DE-4864-ADA2-6D234F95CF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44DD539-16E2-48D1-9557-24281434BA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25EA950-BF18-4722-B2FD-04D357983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7E71AB5E-77FB-4315-8B22-845D24C707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27ED4165-1756-4A80-90B1-FFF8AD7F2B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xmlns="" id="{0C1FF9ED-0EB6-4CEF-83F7-B579129778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F4860A4-6A75-4E92-905D-FA03EEDB86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1BCDA284-4169-467B-80C1-BBDF26B202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CD5268F1-2FCC-42C8-B308-9F87447966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xmlns="" id="{71C38273-377C-4D45-98FA-F4BAFBCA8B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xmlns="" id="{A4617A93-13E2-4F76-AB78-7A02103918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31" name="Picture 4" descr="Image may contain: text">
            <a:extLst>
              <a:ext uri="{FF2B5EF4-FFF2-40B4-BE49-F238E27FC236}">
                <a16:creationId xmlns:a16="http://schemas.microsoft.com/office/drawing/2014/main" xmlns="" id="{6BC7922E-13D5-4F4D-9CFB-3400D01B0D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63" y="1616856"/>
            <a:ext cx="6443180" cy="36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2D8183-E7D6-4802-994F-0B0E9F1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Multiplayer prototype (Gordon)</a:t>
            </a:r>
          </a:p>
        </p:txBody>
      </p:sp>
    </p:spTree>
    <p:extLst>
      <p:ext uri="{BB962C8B-B14F-4D97-AF65-F5344CB8AC3E}">
        <p14:creationId xmlns:p14="http://schemas.microsoft.com/office/powerpoint/2010/main" val="32250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2D8183-E7D6-4802-994F-0B0E9F19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prototype (Gordon)</a:t>
            </a:r>
          </a:p>
        </p:txBody>
      </p:sp>
      <p:pic>
        <p:nvPicPr>
          <p:cNvPr id="1026" name="Picture 2" descr="No automatic alt text available.">
            <a:extLst>
              <a:ext uri="{FF2B5EF4-FFF2-40B4-BE49-F238E27FC236}">
                <a16:creationId xmlns:a16="http://schemas.microsoft.com/office/drawing/2014/main" xmlns="" id="{10E2E45B-273B-4F10-9175-CE8EA6EB7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32" y="2603500"/>
            <a:ext cx="5959348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0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D4A953-3C85-4291-B05F-9A5FE101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Enuma </a:t>
            </a:r>
            <a:r>
              <a:rPr lang="en-US" dirty="0" err="1"/>
              <a:t>Elish</a:t>
            </a:r>
            <a:r>
              <a:rPr lang="en-US" dirty="0"/>
              <a:t> (Mostafa)</a:t>
            </a:r>
          </a:p>
        </p:txBody>
      </p:sp>
      <p:pic>
        <p:nvPicPr>
          <p:cNvPr id="3074" name="Picture 2" descr="Image may contain: one or more people and text">
            <a:extLst>
              <a:ext uri="{FF2B5EF4-FFF2-40B4-BE49-F238E27FC236}">
                <a16:creationId xmlns:a16="http://schemas.microsoft.com/office/drawing/2014/main" xmlns="" id="{35C5AD4B-F1EE-4DAE-A8FE-150DB7DE0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921" y="2603500"/>
            <a:ext cx="8430971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55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DCAD6-0FFC-4051-BA7D-65B59255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player 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3627F6-DA2F-4CE2-9818-89F5D74F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issues</a:t>
            </a:r>
          </a:p>
          <a:p>
            <a:r>
              <a:rPr lang="en-US" dirty="0"/>
              <a:t>Lack of focused design</a:t>
            </a:r>
          </a:p>
          <a:p>
            <a:r>
              <a:rPr lang="en-US" dirty="0"/>
              <a:t>Not a story we wanted to tell</a:t>
            </a:r>
          </a:p>
        </p:txBody>
      </p:sp>
    </p:spTree>
    <p:extLst>
      <p:ext uri="{BB962C8B-B14F-4D97-AF65-F5344CB8AC3E}">
        <p14:creationId xmlns:p14="http://schemas.microsoft.com/office/powerpoint/2010/main" val="270256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8DCF6162-C90D-43BF-B7E4-A7B29A1619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A6895F9A-4951-41A7-988E-E4426D51CF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973CCBF7-E635-45F0-9262-B1378FECE0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A95F2453-17DE-4864-ADA2-6D234F95CF5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44DD539-16E2-48D1-9557-24281434BA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025EA950-BF18-4722-B2FD-04D357983F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7E71AB5E-77FB-4315-8B22-845D24C707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27ED4165-1756-4A80-90B1-FFF8AD7F2B9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0C1FF9ED-0EB6-4CEF-83F7-B579129778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F4860A4-6A75-4E92-905D-FA03EEDB86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1BCDA284-4169-467B-80C1-BBDF26B202F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CD5268F1-2FCC-42C8-B308-9F874479660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xmlns="" id="{71C38273-377C-4D45-98FA-F4BAFBCA8B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xmlns="" id="{A4617A93-13E2-4F76-AB78-7A02103918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122" name="Picture 2" descr="Image may contain: 1 person">
            <a:extLst>
              <a:ext uri="{FF2B5EF4-FFF2-40B4-BE49-F238E27FC236}">
                <a16:creationId xmlns:a16="http://schemas.microsoft.com/office/drawing/2014/main" xmlns="" id="{52FE0000-0C6F-44FA-9EAB-F25096C8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63" y="1528262"/>
            <a:ext cx="6443180" cy="3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09B8F-CBA8-4B85-BE71-F825DF38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Bride (Single player prototype)</a:t>
            </a:r>
          </a:p>
        </p:txBody>
      </p:sp>
    </p:spTree>
    <p:extLst>
      <p:ext uri="{BB962C8B-B14F-4D97-AF65-F5344CB8AC3E}">
        <p14:creationId xmlns:p14="http://schemas.microsoft.com/office/powerpoint/2010/main" val="791408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</TotalTime>
  <Words>207</Words>
  <Application>Microsoft Office PowerPoint</Application>
  <PresentationFormat>宽屏</PresentationFormat>
  <Paragraphs>46</Paragraphs>
  <Slides>13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宋体</vt:lpstr>
      <vt:lpstr>Arial</vt:lpstr>
      <vt:lpstr>Calibri</vt:lpstr>
      <vt:lpstr>Century Gothic</vt:lpstr>
      <vt:lpstr>Wingdings 3</vt:lpstr>
      <vt:lpstr>Ion Boardroom</vt:lpstr>
      <vt:lpstr>Rayha’s Poem </vt:lpstr>
      <vt:lpstr>What is it</vt:lpstr>
      <vt:lpstr>Themes</vt:lpstr>
      <vt:lpstr>Iterative Process</vt:lpstr>
      <vt:lpstr>Multiplayer prototype (Gordon)</vt:lpstr>
      <vt:lpstr>Multiplayer prototype (Gordon)</vt:lpstr>
      <vt:lpstr>Enuma Elish (Mostafa)</vt:lpstr>
      <vt:lpstr>Single player pivot</vt:lpstr>
      <vt:lpstr>The Bride (Single player prototype)</vt:lpstr>
      <vt:lpstr>PowerPoint 演示文稿</vt:lpstr>
      <vt:lpstr>PowerPoint 演示文稿</vt:lpstr>
      <vt:lpstr>PowerPoint 演示文稿</vt:lpstr>
      <vt:lpstr>Final Product – Rayha’s Poem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Rayha’s Poem</dc:title>
  <dc:creator>Mostafa Haque</dc:creator>
  <cp:lastModifiedBy>Gordon Lee</cp:lastModifiedBy>
  <cp:revision>5</cp:revision>
  <dcterms:created xsi:type="dcterms:W3CDTF">2018-04-30T13:34:44Z</dcterms:created>
  <dcterms:modified xsi:type="dcterms:W3CDTF">2018-04-30T14:40:47Z</dcterms:modified>
</cp:coreProperties>
</file>